
<file path=[Content_Types].xml><?xml version="1.0" encoding="utf-8"?>
<Types xmlns="http://schemas.openxmlformats.org/package/2006/content-types">
  <Default Extension="bin" ContentType="application/vnd.openxmlformats-officedocument.presentationml.printerSettings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Default Extension="jpeg" ContentType="image/jpeg"/>
  <Default Extension="rels" ContentType="application/vnd.openxmlformats-package.relationships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jpg" ContentType="image/jpe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79300" cy="9134475" type="ledger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60887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21774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82661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43548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3044354" algn="l" defTabSz="1217742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3653226" algn="l" defTabSz="1217742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4262097" algn="l" defTabSz="1217742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4870967" algn="l" defTabSz="1217742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2320" y="-1152"/>
      </p:cViewPr>
      <p:guideLst>
        <p:guide orient="horz" pos="2877"/>
        <p:guide pos="38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interSettings" Target="printerSettings/printerSettings1.bin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3449" y="2837611"/>
            <a:ext cx="10352405" cy="195799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6895" y="5176202"/>
            <a:ext cx="8525510" cy="2334366"/>
          </a:xfrm>
        </p:spPr>
        <p:txBody>
          <a:bodyPr/>
          <a:lstStyle>
            <a:lvl1pPr marL="0" indent="0" algn="ctr">
              <a:buNone/>
              <a:defRPr/>
            </a:lvl1pPr>
            <a:lvl2pPr marL="608870" indent="0" algn="ctr">
              <a:buNone/>
              <a:defRPr/>
            </a:lvl2pPr>
            <a:lvl3pPr marL="1217742" indent="0" algn="ctr">
              <a:buNone/>
              <a:defRPr/>
            </a:lvl3pPr>
            <a:lvl4pPr marL="1826613" indent="0" algn="ctr">
              <a:buNone/>
              <a:defRPr/>
            </a:lvl4pPr>
            <a:lvl5pPr marL="2435484" indent="0" algn="ctr">
              <a:buNone/>
              <a:defRPr/>
            </a:lvl5pPr>
            <a:lvl6pPr marL="3044354" indent="0" algn="ctr">
              <a:buNone/>
              <a:defRPr/>
            </a:lvl6pPr>
            <a:lvl7pPr marL="3653226" indent="0" algn="ctr">
              <a:buNone/>
              <a:defRPr/>
            </a:lvl7pPr>
            <a:lvl8pPr marL="4262097" indent="0" algn="ctr">
              <a:buNone/>
              <a:defRPr/>
            </a:lvl8pPr>
            <a:lvl9pPr marL="4870967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C8E901-9B3B-4259-8DAF-BB715B70A8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0DE8B0-58F5-45F8-9ED2-401AEA2CD4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29993" y="365802"/>
            <a:ext cx="2740344" cy="779390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966" y="365802"/>
            <a:ext cx="8018039" cy="779390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5EE196-2E93-4F7D-87C3-A9FD198D65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6544D7-7A5F-4D75-9DF6-C94446F189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082" y="5869747"/>
            <a:ext cx="10352405" cy="1814208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082" y="3871583"/>
            <a:ext cx="10352405" cy="1998164"/>
          </a:xfrm>
        </p:spPr>
        <p:txBody>
          <a:bodyPr anchor="b"/>
          <a:lstStyle>
            <a:lvl1pPr marL="0" indent="0">
              <a:buNone/>
              <a:defRPr sz="2700"/>
            </a:lvl1pPr>
            <a:lvl2pPr marL="608870" indent="0">
              <a:buNone/>
              <a:defRPr sz="2400"/>
            </a:lvl2pPr>
            <a:lvl3pPr marL="1217742" indent="0">
              <a:buNone/>
              <a:defRPr sz="2100"/>
            </a:lvl3pPr>
            <a:lvl4pPr marL="1826613" indent="0">
              <a:buNone/>
              <a:defRPr sz="1900"/>
            </a:lvl4pPr>
            <a:lvl5pPr marL="2435484" indent="0">
              <a:buNone/>
              <a:defRPr sz="1900"/>
            </a:lvl5pPr>
            <a:lvl6pPr marL="3044354" indent="0">
              <a:buNone/>
              <a:defRPr sz="1900"/>
            </a:lvl6pPr>
            <a:lvl7pPr marL="3653226" indent="0">
              <a:buNone/>
              <a:defRPr sz="1900"/>
            </a:lvl7pPr>
            <a:lvl8pPr marL="4262097" indent="0">
              <a:buNone/>
              <a:defRPr sz="1900"/>
            </a:lvl8pPr>
            <a:lvl9pPr marL="4870967" indent="0">
              <a:buNone/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A8C6C9-1C0D-4FB0-A508-718DFAA46E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8966" y="2131381"/>
            <a:ext cx="5379191" cy="602833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1145" y="2131381"/>
            <a:ext cx="5379191" cy="602833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F5FE7F-A462-47BC-A6E3-B3DA8F35B8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965" y="2044685"/>
            <a:ext cx="5381306" cy="85212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870" indent="0">
              <a:buNone/>
              <a:defRPr sz="2700" b="1"/>
            </a:lvl2pPr>
            <a:lvl3pPr marL="1217742" indent="0">
              <a:buNone/>
              <a:defRPr sz="2400" b="1"/>
            </a:lvl3pPr>
            <a:lvl4pPr marL="1826613" indent="0">
              <a:buNone/>
              <a:defRPr sz="2100" b="1"/>
            </a:lvl4pPr>
            <a:lvl5pPr marL="2435484" indent="0">
              <a:buNone/>
              <a:defRPr sz="2100" b="1"/>
            </a:lvl5pPr>
            <a:lvl6pPr marL="3044354" indent="0">
              <a:buNone/>
              <a:defRPr sz="2100" b="1"/>
            </a:lvl6pPr>
            <a:lvl7pPr marL="3653226" indent="0">
              <a:buNone/>
              <a:defRPr sz="2100" b="1"/>
            </a:lvl7pPr>
            <a:lvl8pPr marL="4262097" indent="0">
              <a:buNone/>
              <a:defRPr sz="2100" b="1"/>
            </a:lvl8pPr>
            <a:lvl9pPr marL="487096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965" y="2896813"/>
            <a:ext cx="5381306" cy="526289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6916" y="2044685"/>
            <a:ext cx="5383420" cy="85212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870" indent="0">
              <a:buNone/>
              <a:defRPr sz="2700" b="1"/>
            </a:lvl2pPr>
            <a:lvl3pPr marL="1217742" indent="0">
              <a:buNone/>
              <a:defRPr sz="2400" b="1"/>
            </a:lvl3pPr>
            <a:lvl4pPr marL="1826613" indent="0">
              <a:buNone/>
              <a:defRPr sz="2100" b="1"/>
            </a:lvl4pPr>
            <a:lvl5pPr marL="2435484" indent="0">
              <a:buNone/>
              <a:defRPr sz="2100" b="1"/>
            </a:lvl5pPr>
            <a:lvl6pPr marL="3044354" indent="0">
              <a:buNone/>
              <a:defRPr sz="2100" b="1"/>
            </a:lvl6pPr>
            <a:lvl7pPr marL="3653226" indent="0">
              <a:buNone/>
              <a:defRPr sz="2100" b="1"/>
            </a:lvl7pPr>
            <a:lvl8pPr marL="4262097" indent="0">
              <a:buNone/>
              <a:defRPr sz="2100" b="1"/>
            </a:lvl8pPr>
            <a:lvl9pPr marL="487096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6916" y="2896813"/>
            <a:ext cx="5383420" cy="526289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9C409B-8F03-472F-8692-E60FA5C099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E8020E-0519-4736-8346-C634A50245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78D602-9E90-41F1-9F32-1C257D64EF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67" y="363687"/>
            <a:ext cx="4006906" cy="1547786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1769" y="363690"/>
            <a:ext cx="6808567" cy="7796021"/>
          </a:xfrm>
        </p:spPr>
        <p:txBody>
          <a:bodyPr/>
          <a:lstStyle>
            <a:lvl1pPr>
              <a:defRPr sz="41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67" y="1911475"/>
            <a:ext cx="4006906" cy="6248237"/>
          </a:xfrm>
        </p:spPr>
        <p:txBody>
          <a:bodyPr/>
          <a:lstStyle>
            <a:lvl1pPr marL="0" indent="0">
              <a:buNone/>
              <a:defRPr sz="1900"/>
            </a:lvl1pPr>
            <a:lvl2pPr marL="608870" indent="0">
              <a:buNone/>
              <a:defRPr sz="1600"/>
            </a:lvl2pPr>
            <a:lvl3pPr marL="1217742" indent="0">
              <a:buNone/>
              <a:defRPr sz="1300"/>
            </a:lvl3pPr>
            <a:lvl4pPr marL="1826613" indent="0">
              <a:buNone/>
              <a:defRPr sz="1200"/>
            </a:lvl4pPr>
            <a:lvl5pPr marL="2435484" indent="0">
              <a:buNone/>
              <a:defRPr sz="1200"/>
            </a:lvl5pPr>
            <a:lvl6pPr marL="3044354" indent="0">
              <a:buNone/>
              <a:defRPr sz="1200"/>
            </a:lvl6pPr>
            <a:lvl7pPr marL="3653226" indent="0">
              <a:buNone/>
              <a:defRPr sz="1200"/>
            </a:lvl7pPr>
            <a:lvl8pPr marL="4262097" indent="0">
              <a:buNone/>
              <a:defRPr sz="1200"/>
            </a:lvl8pPr>
            <a:lvl9pPr marL="487096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4B285A-74CE-46B6-ACB3-2F57EF5956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7228" y="6394132"/>
            <a:ext cx="7307580" cy="754864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7228" y="816184"/>
            <a:ext cx="7307580" cy="5480685"/>
          </a:xfrm>
        </p:spPr>
        <p:txBody>
          <a:bodyPr/>
          <a:lstStyle>
            <a:lvl1pPr marL="0" indent="0">
              <a:buNone/>
              <a:defRPr sz="4100"/>
            </a:lvl1pPr>
            <a:lvl2pPr marL="608870" indent="0">
              <a:buNone/>
              <a:defRPr sz="3700"/>
            </a:lvl2pPr>
            <a:lvl3pPr marL="1217742" indent="0">
              <a:buNone/>
              <a:defRPr sz="3200"/>
            </a:lvl3pPr>
            <a:lvl4pPr marL="1826613" indent="0">
              <a:buNone/>
              <a:defRPr sz="2700"/>
            </a:lvl4pPr>
            <a:lvl5pPr marL="2435484" indent="0">
              <a:buNone/>
              <a:defRPr sz="2700"/>
            </a:lvl5pPr>
            <a:lvl6pPr marL="3044354" indent="0">
              <a:buNone/>
              <a:defRPr sz="2700"/>
            </a:lvl6pPr>
            <a:lvl7pPr marL="3653226" indent="0">
              <a:buNone/>
              <a:defRPr sz="2700"/>
            </a:lvl7pPr>
            <a:lvl8pPr marL="4262097" indent="0">
              <a:buNone/>
              <a:defRPr sz="2700"/>
            </a:lvl8pPr>
            <a:lvl9pPr marL="487096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7228" y="7148996"/>
            <a:ext cx="7307580" cy="1072031"/>
          </a:xfrm>
        </p:spPr>
        <p:txBody>
          <a:bodyPr/>
          <a:lstStyle>
            <a:lvl1pPr marL="0" indent="0">
              <a:buNone/>
              <a:defRPr sz="1900"/>
            </a:lvl1pPr>
            <a:lvl2pPr marL="608870" indent="0">
              <a:buNone/>
              <a:defRPr sz="1600"/>
            </a:lvl2pPr>
            <a:lvl3pPr marL="1217742" indent="0">
              <a:buNone/>
              <a:defRPr sz="1300"/>
            </a:lvl3pPr>
            <a:lvl4pPr marL="1826613" indent="0">
              <a:buNone/>
              <a:defRPr sz="1200"/>
            </a:lvl4pPr>
            <a:lvl5pPr marL="2435484" indent="0">
              <a:buNone/>
              <a:defRPr sz="1200"/>
            </a:lvl5pPr>
            <a:lvl6pPr marL="3044354" indent="0">
              <a:buNone/>
              <a:defRPr sz="1200"/>
            </a:lvl6pPr>
            <a:lvl7pPr marL="3653226" indent="0">
              <a:buNone/>
              <a:defRPr sz="1200"/>
            </a:lvl7pPr>
            <a:lvl8pPr marL="4262097" indent="0">
              <a:buNone/>
              <a:defRPr sz="1200"/>
            </a:lvl8pPr>
            <a:lvl9pPr marL="487096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57D71-B7AB-4193-B5A3-0BFD53C411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8965" y="365803"/>
            <a:ext cx="10961370" cy="1522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1774" tIns="60886" rIns="121774" bIns="6088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8965" y="2131381"/>
            <a:ext cx="10961370" cy="6028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1774" tIns="60886" rIns="121774" bIns="608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8966" y="8318293"/>
            <a:ext cx="2841837" cy="634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1774" tIns="60886" rIns="121774" bIns="60886" numCol="1" anchor="t" anchorCtr="0" compatLnSpc="1">
            <a:prstTxWarp prst="textNoShape">
              <a:avLst/>
            </a:prstTxWarp>
          </a:bodyPr>
          <a:lstStyle>
            <a:lvl1pPr>
              <a:defRPr sz="19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1261" y="8318293"/>
            <a:ext cx="3856778" cy="634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1774" tIns="60886" rIns="121774" bIns="60886" numCol="1" anchor="t" anchorCtr="0" compatLnSpc="1">
            <a:prstTxWarp prst="textNoShape">
              <a:avLst/>
            </a:prstTxWarp>
          </a:bodyPr>
          <a:lstStyle>
            <a:lvl1pPr algn="ctr">
              <a:defRPr sz="19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28498" y="8318293"/>
            <a:ext cx="2841837" cy="634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1774" tIns="60886" rIns="121774" bIns="60886" numCol="1" anchor="t" anchorCtr="0" compatLnSpc="1">
            <a:prstTxWarp prst="textNoShape">
              <a:avLst/>
            </a:prstTxWarp>
          </a:bodyPr>
          <a:lstStyle>
            <a:lvl1pPr algn="r">
              <a:defRPr sz="1900"/>
            </a:lvl1pPr>
          </a:lstStyle>
          <a:p>
            <a:fld id="{9061A52C-F0E4-4C76-A3AC-65E1AB8E78B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Arial" charset="0"/>
        </a:defRPr>
      </a:lvl5pPr>
      <a:lvl6pPr marL="608870" algn="ctr" rtl="0" fontAlgn="base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Arial" charset="0"/>
        </a:defRPr>
      </a:lvl6pPr>
      <a:lvl7pPr marL="1217742" algn="ctr" rtl="0" fontAlgn="base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Arial" charset="0"/>
        </a:defRPr>
      </a:lvl7pPr>
      <a:lvl8pPr marL="1826613" algn="ctr" rtl="0" fontAlgn="base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Arial" charset="0"/>
        </a:defRPr>
      </a:lvl8pPr>
      <a:lvl9pPr marL="2435484" algn="ctr" rtl="0" fontAlgn="base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Arial" charset="0"/>
        </a:defRPr>
      </a:lvl9pPr>
    </p:titleStyle>
    <p:bodyStyle>
      <a:lvl1pPr marL="456654" indent="-456654" algn="l" rtl="0" fontAlgn="base">
        <a:spcBef>
          <a:spcPct val="20000"/>
        </a:spcBef>
        <a:spcAft>
          <a:spcPct val="0"/>
        </a:spcAft>
        <a:buChar char="•"/>
        <a:defRPr sz="4100">
          <a:solidFill>
            <a:schemeClr val="tx1"/>
          </a:solidFill>
          <a:latin typeface="+mn-lt"/>
          <a:ea typeface="+mn-ea"/>
          <a:cs typeface="+mn-cs"/>
        </a:defRPr>
      </a:lvl1pPr>
      <a:lvl2pPr marL="989417" indent="-380544" algn="l" rtl="0" fontAlgn="base">
        <a:spcBef>
          <a:spcPct val="20000"/>
        </a:spcBef>
        <a:spcAft>
          <a:spcPct val="0"/>
        </a:spcAft>
        <a:buChar char="–"/>
        <a:defRPr sz="3700">
          <a:solidFill>
            <a:schemeClr val="tx1"/>
          </a:solidFill>
          <a:latin typeface="+mn-lt"/>
        </a:defRPr>
      </a:lvl2pPr>
      <a:lvl3pPr marL="1522177" indent="-304436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3pPr>
      <a:lvl4pPr marL="2131048" indent="-304436" algn="l" rtl="0" fontAlgn="base">
        <a:spcBef>
          <a:spcPct val="20000"/>
        </a:spcBef>
        <a:spcAft>
          <a:spcPct val="0"/>
        </a:spcAft>
        <a:buChar char="–"/>
        <a:defRPr sz="2700">
          <a:solidFill>
            <a:schemeClr val="tx1"/>
          </a:solidFill>
          <a:latin typeface="+mn-lt"/>
        </a:defRPr>
      </a:lvl4pPr>
      <a:lvl5pPr marL="2739919" indent="-304436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5pPr>
      <a:lvl6pPr marL="3348791" indent="-304436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6pPr>
      <a:lvl7pPr marL="3957661" indent="-304436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7pPr>
      <a:lvl8pPr marL="4566531" indent="-304436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8pPr>
      <a:lvl9pPr marL="5175402" indent="-304436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774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8870" algn="l" defTabSz="121774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7742" algn="l" defTabSz="121774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6613" algn="l" defTabSz="121774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5484" algn="l" defTabSz="121774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4354" algn="l" defTabSz="121774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3226" algn="l" defTabSz="121774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2097" algn="l" defTabSz="121774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0967" algn="l" defTabSz="121774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79300" cy="9134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008B2DAECFC642A38F0CF6F3EC6572" ma:contentTypeVersion="0" ma:contentTypeDescription="Create a new document." ma:contentTypeScope="" ma:versionID="3aa2fd996f01d6600e261956789908b0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5D29EB80-A203-4B79-847E-0186980D0F7F}"/>
</file>

<file path=customXml/itemProps2.xml><?xml version="1.0" encoding="utf-8"?>
<ds:datastoreItem xmlns:ds="http://schemas.openxmlformats.org/officeDocument/2006/customXml" ds:itemID="{64CA9C44-044F-4090-BB3E-6C451939470B}"/>
</file>

<file path=customXml/itemProps3.xml><?xml version="1.0" encoding="utf-8"?>
<ds:datastoreItem xmlns:ds="http://schemas.openxmlformats.org/officeDocument/2006/customXml" ds:itemID="{480C2E66-D5A0-43F8-A4BF-41341810E8D9}"/>
</file>

<file path=docProps/app.xml><?xml version="1.0" encoding="utf-8"?>
<Properties xmlns="http://schemas.openxmlformats.org/officeDocument/2006/extended-properties" xmlns:vt="http://schemas.openxmlformats.org/officeDocument/2006/docPropsVTypes">
  <TotalTime>1824</TotalTime>
  <Words>0</Words>
  <Application>Microsoft Macintosh PowerPoint</Application>
  <PresentationFormat>Ledger Paper (11x17 in)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Sarah J. Mason</dc:creator>
  <cp:lastModifiedBy>Thomas Walsh</cp:lastModifiedBy>
  <cp:revision>84</cp:revision>
  <cp:lastPrinted>2012-11-28T18:56:53Z</cp:lastPrinted>
  <dcterms:created xsi:type="dcterms:W3CDTF">2009-03-23T23:08:33Z</dcterms:created>
  <dcterms:modified xsi:type="dcterms:W3CDTF">2012-11-29T22:19:23Z</dcterms:modified>
</cp:coreProperties>
</file>